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2" r:id="rId14"/>
    <p:sldId id="273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/?filmId=1168188062158967572&amp;text=&#1102;&#1090;&#1091;&#1073;+&#1076;&#1077;&#1090;&#1103;&#1084;+&#1074;&#1080;&#1076;&#1077;&#1086;+&#1091;&#1088;&#1086;&#1082;&#1080;+&#1082;&#1086;&#1089;&#1084;&#1086;&#1089;&amp;path=wizard&amp;parent-reqid=1586015589767961-758974188965219645400280-prestable-app-host-sas-web-yp-211&amp;redircnt=1586015600.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://www.youtube.com/watch?v%3Dwg6jh2aY27Q" TargetMode="External"/><Relationship Id="rId2" Type="http://schemas.openxmlformats.org/officeDocument/2006/relationships/hyperlink" Target="https://infourok.ru/go.html?href=https://www.youtube.com/watch?v%3DXKA0RwsTj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go.html?href=https://yandex.ru/video/preview/?filmId%3D5178537892618007934%26text%3D%D1%8E%D1%82%D1%83%D0%B1%2B%D0%B4%D0%B5%D1%82%D1%8F%D0%BC%2B%D0%B2%D0%B8%D0%B4%D0%B5%D0%BE%2B%D0%9F%D0%BE%D0%B4%D0%B5%D0%BB%D0%BA%D0%B0%2B%D0%9A%D0%BE%D1%81%D0%BC%D0%BE%D1%81%2B%D0%BA%D0%BE%2B%D0%94%D0%BD%D1%8E%2B%D0%9A%D0%BE%D1%81%D0%BC%D0%BE%D0%BD%D0%B0%D0%B2%D1%82%D0%B8%D0%BA%D0%B8%26path%3Dwizard%26parent-reqid%3D1586028543458122-1614482998047656562200156-production-app-host-man-web-yp-275%26redircnt%3D1586028550.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://m.vk.com/topic-87173778_35402885" TargetMode="External"/><Relationship Id="rId7" Type="http://schemas.openxmlformats.org/officeDocument/2006/relationships/hyperlink" Target="https://infourok.ru/go.html?href=https://yandex.ru/video/touch/preview?app_id%3Dru.yandex.searchplugin%26app_req_id%3D1586110699048-7-f8656abf-1394-42ea-ba3a-3855343aaef1-LMETA%26app_version%3D10040400%26appsearch_header%3D1%26clid%3D2207453%26filmId%3D7835332402538846330%26meta_req_id%3D1586110699048-7-f8656abf-1394-42ea-ba3a-3855343aaef1-LMETA%26service%3Dvideo.yandex%26text%3D%D1%84%D0%B8%D0%B7%D0%BA%D1%83%D0%BB%D1%8C%D1%82%D0%BC%D0%B8%D0%BD%D1%83%D1%82%D0%BA%D0%B0%20%D0%BA%D0%BE%D1%81%D0%BC%D0%BE%D1%81%20%D0%B4%D0%BB%D1%8F%20%D0%B4%D0%BE%D1%88%D0%BA%D0%BE%D0%BB%D1%8C%D0%BD%D0%B8%D0%BA%D0%BE%D0%B2%26ui%3Dwebmobileapp.yandex%26uuid%3D9ee3029ed8b483d03220195b5ed7b62d%26source%3Dviewer-tech%26path%3Dsnippet%26parent-reqid%3D1586111027391878-1301382666225424417300177-sas1-7803-V-TCH%26noreask%3D1%26p%3D2" TargetMode="External"/><Relationship Id="rId2" Type="http://schemas.openxmlformats.org/officeDocument/2006/relationships/hyperlink" Target="https://infourok.ru/go.html?href=http://www.planetarium-moscow.ru/about/news/moskovskiy-planetariy-v-rezhime-onlay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urok.ru/go.html?href=https://youtu.be/aZT7HsYPmzE" TargetMode="External"/><Relationship Id="rId5" Type="http://schemas.openxmlformats.org/officeDocument/2006/relationships/hyperlink" Target="https://infourok.ru/go.html?href=https://youtu.be/vvWt2ipOfso" TargetMode="External"/><Relationship Id="rId4" Type="http://schemas.openxmlformats.org/officeDocument/2006/relationships/hyperlink" Target="https://infourok.ru/go.html?href=https://yandex.ru/video/touch/preview?filmId%3D16029195544802995505%26text%3D%D0%BF%D0%B5%D1%81%D0%BD%D0%B8%203%20%D1%81%D0%B5%D1%80%D0%B8%D1%8F%20%26ui%3Dwebmobileapp.yandex%26path%3Dwizard%26parent-reqid%3D1586102900272438-980151063818024731800234-production-app-host-man-web-yp-105%26uuid%3D09b001d590d79adee708c19691f008ef%26service%3Dvideo.yandex%26redircnt%3D1586102907.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go.html?href=https://yandex.ru/video/preview/?filmId%3D1168188062158967572%26text%3D%D1%8E%D1%82%D1%83%D0%B1%2B%D0%B4%D0%B5%D1%82%D1%8F%D0%BC%2B%D0%B2%D0%B8%D0%B4%D0%B5%D0%BE%2B%D1%83%D1%80%D0%BE%D0%BA%D0%B8%2B%D0%BA%D0%BE%D1%81%D0%BC%D0%BE%D1%81%26path%3Dwizard%26parent-reqid%3D1586015589767961-758974188965219645400280-prestable-app-host-sas-web-yp-211%26redircnt%3D1586015600.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://youtu.be/aZT7HsYPmzE" TargetMode="External"/><Relationship Id="rId2" Type="http://schemas.openxmlformats.org/officeDocument/2006/relationships/hyperlink" Target="https://infourok.ru/go.html?href=https://youtu.be/vvWt2ipOf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go.html?href=https://yandex.ru/video/touch/preview?app_id%3Dru.yandex.searchplugin%26app_req_id%3D1586110699048-7-f8656abf-1394-42ea-ba3a-3855343aaef1-LMETA%26app_version%3D10040400%26appsearch_header%3D1%26clid%3D2207453%26filmId%3D7835332402538846330%26meta_req_id%3D1586110699048-7-f8656abf-1394-42ea-ba3a-3855343aaef1-LMETA%26service%3Dvideo.yandex%26text%3D%D1%84%D0%B8%D0%B7%D0%BA%D1%83%D0%BB%D1%8C%D1%82%D0%BC%D0%B8%D0%BD%D1%83%D1%82%D0%BA%D0%B0%20%D0%BA%D0%BE%D1%81%D0%BC%D0%BE%D1%81%20%D0%B4%D0%BB%D1%8F%20%D0%B4%D0%BE%D1%88%D0%BA%D0%BE%D0%BB%D1%8C%D0%BD%D0%B8%D0%BA%D0%BE%D0%B2%26ui%3Dwebmobileapp.yandex%26uuid%3D9ee3029ed8b483d03220195b5ed7b62d%26source%3Dviewer-tech%26path%3Dsnippet%26parent-reqid%3D1586111027391878-1301382666225424417300177-sas1-7803-V-TCH%26noreask%3D1%26p%3D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go.html?href=https://edu.g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89264"/>
              </p:ext>
            </p:extLst>
          </p:nvPr>
        </p:nvGraphicFramePr>
        <p:xfrm>
          <a:off x="677863" y="1797269"/>
          <a:ext cx="8596312" cy="4394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3902317920"/>
                    </a:ext>
                  </a:extLst>
                </a:gridCol>
              </a:tblGrid>
              <a:tr h="4394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3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 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дошкольного возраста в условиях дистанционного обучения и 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2830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0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77863" y="473075"/>
            <a:ext cx="8596312" cy="556895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дистанционного занятия (образец).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«Солнечная система детям».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у детей дошкольного возраста знаний о солнечной системе.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https://yandex.ru/video/preview/?filmId=1168188062158967572&amp;text=ютуб+детям+видео+уроки+космос&amp;path=wizard&amp;parent-reqid=1586015589767961-758974188965219645400280-prestable-app-host-sas-web-yp-211&amp;redircnt=1586015600.1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1.Назови самую горячую планету (Солнце);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2.Какая планета самая маленькая и самая ближайшая к Солнцу? (Меркурий);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3.Какая планета в солнечной системе самая горячая? (Венера);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 какой планете есть жизнь? (на Земле);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5.Назовите спутник Земли (Луна);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6.Как называется планета-сосед Земли? (Марс);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7.Назовите самую большую планету в Солнечно системе (Юпитер);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8.Назовите самую знаменитую планету с кольцами, которые состоят из частичек льда? (Сатурн);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9.Как называется планета, которая в отличии от других планет вращается в обратную сторону «лежа на боку»? (Уран);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10.Как называется самая маленькая планета гигант? (Нептун).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8579"/>
            <a:ext cx="8596668" cy="5452783"/>
          </a:xfrm>
        </p:spPr>
        <p:txBody>
          <a:bodyPr>
            <a:normAutofit/>
          </a:bodyPr>
          <a:lstStyle/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1.Посмотрите развивающий мультфильм и выполните задание: «Расставь планеты по местам»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https://www.youtube.com/watch?v=XKA0RwsTjBE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2.Игра: «Покажи планету».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быстроты реакции.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с ребенком раскладывают на столе 9 шариков разного цвета. Договариваются, что каждый шарик это планета, например: голубой шарик – Земля, красный шарик – Марс и т.д. Взрослы говорит: «Я возьму в руки Землю…». Ребенок должен успеть раньше взрослого взять шарик обозначающий Землю в руки. За правильное выполнение задания взрослый хвалит ребенка.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3.Пойте вместе с ребенком: «Песня про планеты»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https://www.youtube.com/watch?v=wg6jh2aY27Q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4.Нарисуйте с ребенком: «Космос»: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andex.ru/video/preview/?filmId=5178537892618007934&amp;text=ютуб+детям+видео+Поделка+Космос+ко+Дню+Космонавтики&amp;path=wizard&amp;parent-reqid=1586028543458122-1614482998047656562200156-production-app-host-man-web-yp-275&amp;redircnt=1586028550.1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8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7049"/>
            <a:ext cx="8596668" cy="5484314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планетарий. История Звёздного дома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http://www.planetarium-moscow.ru/about/news/moskovskiy-planetariy-v-rezhime-onlayn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материал и задания на тему: «Космос»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m.vk.com/topic-87173778_35402885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песни про планеты и космос скачать мп3: 4 тыс. видео найдено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Яндекс.Видео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andex.ru/video/touch/preview?filmId=16029195544802995505&amp;text=%D0%BF%D0%B5%D1%81%D0%BD%D0%B8%203%20%D1%81%D0%B5%D1%80%D0%B8%D1%8F%20&amp;ui=webmobileapp.yandex&amp;path=wizard&amp;parent-reqid=1586102900272438-980151063818024731800234-production-app-host-man-web-yp-105&amp;uuid=09b001d590d79adee708c19691f008ef&amp;service=video.yandex&amp;redircnt=1586102907.1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«Увлекательное путешествие в Космос»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youtu.be/vvWt2ipOfso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видео «Солнечная система»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https://youtu.be/aZT7HsYPmzE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 космос для дошкольников: 4 тыс. видео найдено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Яндекс.Видео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://yandex.ru/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video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touch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preview?app_id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ru.yandex.searchplugin&amp;app_req_id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=1586110699048-7-f8656abf-1394-42ea-ba3a-3855343aaef1-LMETA&amp;app_version=10040400&amp;appsearch_header=1&amp;clid=2207453&amp;filmId=7835332402538846330&amp;meta_req_id=1586110699048-7-f8656abf-1394-42ea-ba3a-3855343aaef1-LMETA&amp;service=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video.yandex&amp;text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=%D1%84%D0%B8%D0%B7%D0%BA%D1%83%D0%BB%D1%8C%D1%82%D0%BC%D0%B8%D0%BD%D1%83%D1%82%D0%BA%D0%B0%20%D0%BA%D0%BE%D1%81%D0%BC%D0%BE%D1%81%20%D0%B4%D0%BB%D1%8F%20%D0%B4%D0%BE%D1%88%D0%BA%D0%BE%D0%BB%D1%8C%D0%BD%D0%B8%D0%BA%D0%BE%D0%B2&amp;ui=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webmobileapp.yandex&amp;uuid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=9ee3029ed8b483d03220195b5ed7b62d&amp;source=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viewer-tech&amp;path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snippet&amp;parent-reqid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=1586111027391878-1301382666225424417300177-sas1-7803-V-TCH&amp;noreask=1&amp;p=2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7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5821"/>
            <a:ext cx="8596668" cy="571554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Последующая работа: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Ознакомившись с уроком «Солнечная система детям» (ссылка: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https://yandex.ru/video/preview/?filmId=1168188062158967572&amp;text=ютуб+детям+видео+уроки+космос&amp;path=wizard&amp;parent-reqid=1586015589767961-758974188965219645400280-prestable-app-host-sas-web-yp-211&amp;redircnt=1586015600.1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в период с 06.04.2020г. по 10.04.2020г. обсудите с ребенком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вопросы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1.Сколько дней в году? (365 дней);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2.Какая планета похожа на солнце? (Венера);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3.Как называется защитное поле Земли? (Магнитное поле);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 какой планете есть жизнь? (на Земле);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5.Какого цвета Земля? (голубого);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6.Почему люди и животные не падают с Земли? (потому что действует сила притяжения);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7.Как объясняют ученые исчезновение динозавров? (из-за столкновения с кометой);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8.Перечислите состав кометы (камни, лед, газ);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9.Какая планета названа в честь бога войны? (Марс);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0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67559"/>
            <a:ext cx="8596668" cy="547380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10.Как называется красная планета? (Марс);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11.Какая планета издаёт странные звуки? (Юпитер);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12.Как называется планета, на которой дуют самые сильные ветра в солнечной системы? (Нептун);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13.Что такое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(телескоп для изучения планет);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14.Сколько звёзд можно увидеть днём? (одну-звезду);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15.Что такое Млечный путь? (Галактика, к которой относится планета Земля);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16.Куда указывает Полярная звезда? (на север);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17.Раньше не было компаса. Что помогало путешественникам не сбиться в пути? (звезды);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18.Можно ли увидеть Черную дыру? (вооруженным глазом нет);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19.Сколько созвездий составляют Зодиакальное созвездие? (12 созвездий, через которые проходит Солнце в течение года).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17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20111"/>
            <a:ext cx="8596668" cy="542125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«Увлекательное путешествие в Космос»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https://youtu.be/vvWt2ipOfso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видео «Солнечная система»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https://youtu.be/aZT7HsYPmzE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 космос для дошкольников: 4 тыс. видео найдено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Яндекс.Видео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://yandex.ru/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video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touch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preview?app_id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ru.yandex.searchplugin&amp;app_req_id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=1586110699048-7-f8656abf-1394-42ea-ba3a-3855343aaef1-LMETA&amp;app_version=10040400&amp;appsearch_header=1&amp;clid=2207453&amp;filmId=7835332402538846330&amp;meta_req_id=1586110699048-7-f8656abf-1394-42ea-ba3a-3855343aaef1-LMETA&amp;service=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video.yandex&amp;text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=%D1%84%D0%B8%D0%B7%D0%BA%D1%83%D0%BB%D1%8C%D1%82%D0%BC%D0%B8%D0%BD%D1%83%D1%82%D0%BA%D0%B0%20%D0%BA%D0%BE%D1%81%D0%BC%D0%BE%D1%81%20%D0%B4%D0%BB%D1%8F%20%D0%B4%D0%BE%D1%88%D0%BA%D0%BE%D0%BB%D1%8C%D0%BD%D0%B8%D0%BA%D0%BE%D0%B2&amp;ui=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webmobileapp.yandex&amp;uuid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=9ee3029ed8b483d03220195b5ed7b62d&amp;source=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viewer-tech&amp;path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snippet&amp;parent-reqid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=1586111027391878-1301382666225424417300177-sas1-7803-V-TCH&amp;noreask=1&amp;p=2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947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1.Андреев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А.А. Введение в дистанционное обучение. - М.: МЭСИ, 1997. - 254 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2.Селевко, Г.К. Современные образовательные технологии: учебное пособие. - М.: Народное образование, 1998. - 256 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3.Рекомендации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по организации обучения на дому с использованием дистанционных технологий: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https://edu.gov.ru/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03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 обучение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детей дошкольного возраста – обучение на расстояние без непосредственного контакта с педагогом и другими детьми посредством интернет-технологий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дистанционного обучения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детей - предоставить ребенку возможности получить образование на дому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дистанционного обучения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дошкольника заключается в том, что ребенок получает возможность смотреть видео-занятия, изучать учебный материал, а также находясь дома, получить и выполнить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3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дистанционного обучения дошкольников: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1.Мотивация.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Дистанционное обучение предполагает от ребенка наличие мотивации к получению знаний и навыков. Роль взрослого – создать условия для обучения, заинтересовать ребенка в получении знаний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2.Способность к самообразованию.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предполагает, что большую часть учебного материала в процессе обучения ребенок осваивает самостоятельно (это для ребенка сложно). Роль взрослого – сформировать данный навык.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дистанционного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Возможность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оптимального режима обучения, с учетом особенностей ребенка;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Родители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определяют, в какое время ребенку удобнее занимается, какой промежуток дня наиболее продуктивен для занятий;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Возможность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круг общения ребенка;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Индивидуальный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ребенку, учет его особенностей как психических, так и физических;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Ребенок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«привязан» к определенному месту, он может свободно обучаться в любой точке мира. Основное условие – наличие ПК и доступа к интернету;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Дистанционное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имеет под собой хороший методический фундамент – видео- и аудио-лекции, тесты, задания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2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дистанционного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6345"/>
            <a:ext cx="8596668" cy="467501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1.Максимальное участие родителей.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случае, если родители не имеют возможность посвящать процессу обучения ребенка достаточного времени, то уровень усвоения им знаний будет крайне низкий. Сам ребенок зачастую не имеет необходимых навыков самоорганизации и усидчивости. Не исключены моменты затруднений, где необходима помощь взрослого;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2.Нет авторитета воспитателя.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Многие дети воспринимают предмет именно так, как его воспринимает и преподносит воспитатель. К тому же воспитатель не только дает знания, но и формирует отношение к окружающим людям и миру;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3.Не все имеют возможность получения дистанционного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силу сложных материальных условий, так как необходимо дорогостоящее оборудование (компьютер или ноутбук, интернет);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4.Отсутствие общения со сверстниками.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не имеют возможности получить необходимые навыки коммуникации в обществе, а также они не социализируются в обществе. В последующем им сложнее выстраивать отношения в коллективе, заводить новые знакомства, у них нет друзей;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5.В виду особенностей дистанционного обучения, детям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много времени проводить за компьютером.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3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дистанционного обучения дошкольников: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–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дистанционного обучения дошкольников: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направление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форме домашних заданий для совместного выполнения ребенком с родителями. Задания родители получают в электронном виде через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направление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консультации и рекомендации для родителей, чтобы повысить их педагогическую грамотность.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дистанционное обучение эффективным?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Составить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онлайн занятий: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-продумать время восприятия материала, так как не весь учебный материал может быть понятен с первого раза, поэтому нужно заложить время на повторное ознакомление с материалом, а также на виртуальную консультацию педагога;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-продумать время выполнения заданий, поэтому нужно дать ребенку возможность решить задание, проверить его, чтобы закрепить полученные знания;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5725"/>
            <a:ext cx="8596668" cy="53056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постепенно:</a:t>
            </a:r>
          </a:p>
          <a:p>
            <a:r>
              <a:rPr lang="ru-RU" dirty="0"/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маме следует просмотреть материал самостоятельно;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-затем включить материал для ребенка, помня о том, что для дошкольника онлайн обучение не урок, а игра, развлечение;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3.Направляйте, но не указывайте: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-договоритесь с ребенком, в какое время он будет заниматься;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-ненавязчиво контролируйте процесс обучения: интересуйтесь, все ли ребенку понятно, нравится ли ему, сложные ли задания;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-сидеть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«над душой»,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контролировать, правильно ли ребенок  произносит глаголы или держит карандаш при рисовании, не нужно. Просто будьте в курсе, как ваш ребенок осваивает материал, и следить за соблюдением графика.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970</Words>
  <Application>Microsoft Office PowerPoint</Application>
  <PresentationFormat>Широкоэкранный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Краткое описание</vt:lpstr>
      <vt:lpstr>Особенности дистанционного обучения дошкольников:</vt:lpstr>
      <vt:lpstr>Преимущества дистанционного обучения </vt:lpstr>
      <vt:lpstr>Недостатки дистанционного обучения</vt:lpstr>
      <vt:lpstr>Принципы построения дистанционного обучения дошкольников:</vt:lpstr>
      <vt:lpstr>Направления реализации дистанционного обучения дошкольников:</vt:lpstr>
      <vt:lpstr>Как сделать дистанционное обучение эффективным?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витальевна</dc:creator>
  <cp:lastModifiedBy>оксана витальевна</cp:lastModifiedBy>
  <cp:revision>5</cp:revision>
  <dcterms:created xsi:type="dcterms:W3CDTF">2020-11-11T03:48:56Z</dcterms:created>
  <dcterms:modified xsi:type="dcterms:W3CDTF">2020-11-11T04:30:17Z</dcterms:modified>
</cp:coreProperties>
</file>