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57" r:id="rId3"/>
    <p:sldId id="262" r:id="rId4"/>
    <p:sldId id="258" r:id="rId5"/>
    <p:sldId id="284" r:id="rId6"/>
    <p:sldId id="277" r:id="rId7"/>
    <p:sldId id="278" r:id="rId8"/>
    <p:sldId id="269" r:id="rId9"/>
    <p:sldId id="261" r:id="rId10"/>
    <p:sldId id="266" r:id="rId11"/>
    <p:sldId id="267" r:id="rId12"/>
    <p:sldId id="270" r:id="rId13"/>
    <p:sldId id="260" r:id="rId14"/>
    <p:sldId id="264" r:id="rId15"/>
    <p:sldId id="273" r:id="rId16"/>
    <p:sldId id="274" r:id="rId17"/>
    <p:sldId id="275" r:id="rId18"/>
    <p:sldId id="276" r:id="rId19"/>
    <p:sldId id="279" r:id="rId20"/>
    <p:sldId id="268" r:id="rId21"/>
    <p:sldId id="283" r:id="rId22"/>
    <p:sldId id="280" r:id="rId23"/>
    <p:sldId id="272" r:id="rId24"/>
    <p:sldId id="281" r:id="rId25"/>
    <p:sldId id="26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1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29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195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789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3881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71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293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60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40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9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2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7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0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6E8B8-17BF-49DF-8254-A4F9E830C9A7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E688DF1-A6DF-438D-8F00-0B80A21BF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8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1037064"/>
            <a:ext cx="8915399" cy="31111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проделанной работе за 2020-2021 учебный год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861931"/>
            <a:ext cx="9144000" cy="1438507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 д/с «Солнышко»</a:t>
            </a:r>
          </a:p>
          <a:p>
            <a:pPr algn="r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Е.А.Моисеенко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2021 года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592925" y="278780"/>
            <a:ext cx="8911687" cy="11485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площадку по ПДД на участке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(образец)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2" descr="https://b1.culture.ru/c/7646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847" y="1427356"/>
            <a:ext cx="7447841" cy="5260837"/>
          </a:xfrm>
          <a:noFill/>
        </p:spPr>
      </p:pic>
    </p:spTree>
    <p:extLst>
      <p:ext uri="{BB962C8B-B14F-4D97-AF65-F5344CB8AC3E}">
        <p14:creationId xmlns:p14="http://schemas.microsoft.com/office/powerpoint/2010/main" val="423973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9799" y="747131"/>
            <a:ext cx="7681196" cy="5939783"/>
          </a:xfrm>
        </p:spPr>
      </p:pic>
    </p:spTree>
    <p:extLst>
      <p:ext uri="{BB962C8B-B14F-4D97-AF65-F5344CB8AC3E}">
        <p14:creationId xmlns:p14="http://schemas.microsoft.com/office/powerpoint/2010/main" val="2103077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1621" y="825190"/>
            <a:ext cx="7504770" cy="4605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Такую масштабную и материально затратную работу мы не в состоянии выполнить самостоятельно. Поэтому, в очередной раз, будем вступать в Программу Гражданской инициативы, обращаться за  помощью </a:t>
            </a: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нашим спонсорам-партнерам.  Очень надеемся на поддержку родителей и коллег.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89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613623" cy="15509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59" y="1761893"/>
            <a:ext cx="8073483" cy="4806175"/>
          </a:xfrm>
        </p:spPr>
      </p:pic>
      <p:sp>
        <p:nvSpPr>
          <p:cNvPr id="4" name="Прямоугольник 3"/>
          <p:cNvSpPr/>
          <p:nvPr/>
        </p:nvSpPr>
        <p:spPr>
          <a:xfrm>
            <a:off x="2464419" y="122663"/>
            <a:ext cx="83299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 дооформить сцену на участке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9593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игровые участки в соответствии с возрастными особенностями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996067"/>
            <a:ext cx="8915400" cy="413710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оформления участков были представлены педагогами на итоговом Педсовете.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1" y="2817523"/>
            <a:ext cx="4973445" cy="3728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88" y="2821259"/>
            <a:ext cx="5051502" cy="372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6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раннего возраста очень важно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двигаться и познавать мир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13" y="2520176"/>
            <a:ext cx="5460388" cy="393148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5" y="2520177"/>
            <a:ext cx="5241973" cy="3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8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44" y="434107"/>
            <a:ext cx="5358863" cy="302430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0" y="3724507"/>
            <a:ext cx="5245256" cy="2955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51" y="434107"/>
            <a:ext cx="3834879" cy="59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51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7561" y="646771"/>
            <a:ext cx="13675359" cy="160405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важна и эстетика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участках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70" y="490296"/>
            <a:ext cx="3252598" cy="577917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1" y="1279172"/>
            <a:ext cx="3027016" cy="5380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77" y="2585226"/>
            <a:ext cx="4862624" cy="406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15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89212" y="680224"/>
            <a:ext cx="8915400" cy="52309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73" y="234175"/>
            <a:ext cx="3831953" cy="6356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07" y="234175"/>
            <a:ext cx="3580955" cy="63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5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509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хочется обеспечить наших детей такими городками для игр и физического развития. </a:t>
            </a:r>
            <a:b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к чему  стремиться…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44" y="2378927"/>
            <a:ext cx="6720247" cy="3778250"/>
          </a:xfrm>
        </p:spPr>
      </p:pic>
    </p:spTree>
    <p:extLst>
      <p:ext uri="{BB962C8B-B14F-4D97-AF65-F5344CB8AC3E}">
        <p14:creationId xmlns:p14="http://schemas.microsoft.com/office/powerpoint/2010/main" val="352534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9454" y="557561"/>
            <a:ext cx="9185158" cy="539719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Вот и подходит к концу очередной учебный год в нашем детском саду. В течение 2020 года пришлось пережить нелегкий  период, связанный с пандемией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Всем нам пришлось пересмотреть отношение ко многим вещам: здоровью, работе, семье. Но мы с вами справились со всеми трудностями и научились жить по-другому. Научились использовать в работе совершенно новые возможности, обогатили свои знания в области коммуникационных технологий, дистанционного обучения детей и, взаимодействия с родителями и коллегами, научились ценить «живое» общение.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2020-2021 учебного года мы наметили много планов и, даже в условиях изоляции, постарались максимально реализовать все, что было намечено. И сегодня мы представляем наш ежегодный отчет о проделанной работе.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6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1475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и педагогическая  работа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 учебный год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7512" y="1717288"/>
            <a:ext cx="9107100" cy="3757962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организована работа консультационного пункта для оказания консультативной, методической и диагностической помощи родителям детей, не посещающих детский сад (с привлечением специалистов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Миндерлинской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школы).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ДОУ прошли обучение в рамках проекта «Укрепление общественного здоровья» национального проекта «Демография»;</a:t>
            </a: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районном семинаре на тему «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образовательная деятельность на основе индивидуального подхода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районном конкурсе «Лучший в профессии - 2021»;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88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4821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и педагогическая  работа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 учебный год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773044"/>
            <a:ext cx="8915400" cy="4138178"/>
          </a:xfrm>
        </p:spPr>
        <p:txBody>
          <a:bodyPr/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праздники, соревнования и развлечения для детей;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повышали уровень квалификации;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методических мероприятиях;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Оформили электронные портфолио педагогов  с которыми  можно ознакомится на сайте детского сада и на личном сайте воспитателя;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открытые занятия;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онлайн-конкурсах разных уровней для педагогов и детей, делились данной информацией с родителями;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педагогический мониторинг развития детей;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339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на лето 2021 года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538868"/>
            <a:ext cx="8915400" cy="437235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выпускной балл.</a:t>
            </a:r>
          </a:p>
          <a:p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переход групп.</a:t>
            </a:r>
          </a:p>
          <a:p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косметический ремонт музыкального зала.</a:t>
            </a:r>
          </a:p>
          <a:p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работу на игровых участках детского сада с целью обогащения игровым и развивающим оборудованием.</a:t>
            </a:r>
          </a:p>
          <a:p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Открыть набор детей в ясельную группу.</a:t>
            </a:r>
          </a:p>
          <a:p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музыкальный участок (сцена, скамейки)</a:t>
            </a:r>
          </a:p>
          <a:p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спонсоров и партнеров для оформления площадки по БДД.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27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педагогической работы на 2021-2022 учебный год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Пересмотреть работу логопедического пункта ДОУ;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Обновить учебно-методический комплекс (литературу, методические пособия);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Попытаться внедрить в работу с детьми РОБОТОТЕХНИКУ;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Внедрять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развивающие педагогические технологии в работу с детьми,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позволяющие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инициативу, творчество и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Ввести кружковую работу в ДОУ;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обогащать РППС;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15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5073" y="613317"/>
            <a:ext cx="7839308" cy="5776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друзья!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 за совместную работу  с нашими педагогами и сотрудниками детского сада в 2020-2021 учебном году!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отзывчивость и понимание, ответственность и инициативу!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мы, в свою очередь, постараемся выполнить все намеченное.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0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639229" y="457200"/>
            <a:ext cx="9400477" cy="598820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Желаем вам хорошего летнего отдыха и </a:t>
            </a:r>
          </a:p>
          <a:p>
            <a:pPr marL="0" indent="0" algn="ctr">
              <a:buNone/>
            </a:pPr>
            <a:r>
              <a:rPr lang="ru-RU" sz="7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7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адеемся на дальнейшее сотрудничество!</a:t>
            </a:r>
            <a:endParaRPr lang="ru-RU" sz="7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1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работы на 2020-2021 год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(были запланированы осенью 2020 года)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заменить кабинки;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площадку по ПДД на участке д/с;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Дооформить сцену на участке;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игровые участки;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Обновить методическую литературу;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Отремонтировать фасад здания;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Вступить в Программу по реконструкции детского сада;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2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56840"/>
            <a:ext cx="8911687" cy="6913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выполнено за 2020-2021 учебный год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7220" y="1204331"/>
            <a:ext cx="9497392" cy="421516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сайт образовательной организации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садик-солнышко.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edusite.ru)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подключение к сети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i-Fi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заменены  кабинки в приемных трех групп (благодаря Программе Гражданской инициативы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120 000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Обогащена РППС (развивающая среда) в группах;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 методический кабинет (шкафы, стеллажи);</a:t>
            </a:r>
          </a:p>
          <a:p>
            <a:pPr marL="0" indent="0">
              <a:lnSpc>
                <a:spcPct val="12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67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выполнено за 2020-2021 учебный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661532"/>
            <a:ext cx="8915400" cy="35572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Выделены средства в размере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115 921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рубль на установку пожарных эвакуационных лестниц в 4-х группах второго этажа. Монтаж будет проводиться летом.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5 000 000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для подготовки проектно-сметной документации по введению в эксплуатацию пристройки детского сада. Проведен аукцион, определен  подрядчик для изготовления документов;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цифровое пианино для музыкального зала.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37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Новые кабинки порадовали ребят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07" y="1435149"/>
            <a:ext cx="7069188" cy="5301892"/>
          </a:xfrm>
        </p:spPr>
      </p:pic>
    </p:spTree>
    <p:extLst>
      <p:ext uri="{BB962C8B-B14F-4D97-AF65-F5344CB8AC3E}">
        <p14:creationId xmlns:p14="http://schemas.microsoft.com/office/powerpoint/2010/main" val="28442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Электронное пианино для занятий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46" y="1370825"/>
            <a:ext cx="6976532" cy="5232400"/>
          </a:xfrm>
        </p:spPr>
      </p:pic>
    </p:spTree>
    <p:extLst>
      <p:ext uri="{BB962C8B-B14F-4D97-AF65-F5344CB8AC3E}">
        <p14:creationId xmlns:p14="http://schemas.microsoft.com/office/powerpoint/2010/main" val="40746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892098"/>
            <a:ext cx="8915400" cy="50191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работы с 2018 по 2021 год </a:t>
            </a:r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сделано очень много для изменения интерьера детского сада. </a:t>
            </a:r>
          </a:p>
          <a:p>
            <a:pPr marL="0" indent="0" algn="ctr">
              <a:buNone/>
            </a:pPr>
            <a:endParaRPr lang="ru-RU" sz="4000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этапом работы станет изменение и обогащение  территории образовательной организации.</a:t>
            </a:r>
          </a:p>
          <a:p>
            <a:pPr marL="0" indent="0">
              <a:buNone/>
            </a:pP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4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629" y="1037063"/>
            <a:ext cx="8709103" cy="50180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2021 года на территории детского сада  планируется организовать </a:t>
            </a: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площадку</a:t>
            </a:r>
            <a:r>
              <a:rPr lang="ru-RU" sz="4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занятий с детьми по ПДД на прогулке. Все материалы для работы закуплены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(велосипеды, самокаты, модули спец. автомобилей, все для работы регулировщика)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5529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262</TotalTime>
  <Words>791</Words>
  <Application>Microsoft Office PowerPoint</Application>
  <PresentationFormat>Широкоэкранный</PresentationFormat>
  <Paragraphs>83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Легкий дым</vt:lpstr>
      <vt:lpstr>Отчет  о проделанной работе за 2020-2021 учебный год</vt:lpstr>
      <vt:lpstr>Презентация PowerPoint</vt:lpstr>
      <vt:lpstr>Перспективы работы на 2020-2021 год (были запланированы осенью 2020 года)</vt:lpstr>
      <vt:lpstr>Что выполнено за 2020-2021 учебный год</vt:lpstr>
      <vt:lpstr>Что выполнено за 2020-2021 учебный год</vt:lpstr>
      <vt:lpstr>    Новые кабинки порадовали ребят</vt:lpstr>
      <vt:lpstr>     Электронное пианино для занятий</vt:lpstr>
      <vt:lpstr>Презентация PowerPoint</vt:lpstr>
      <vt:lpstr>Летом 2021 года на территории детского сада  планируется организовать площадку для занятий с детьми по ПДД на прогулке. Все материалы для работы закуплены (велосипеды, самокаты, модули спец. автомобилей, все для работы регулировщика)</vt:lpstr>
      <vt:lpstr>Оформить площадку по ПДД на участке д/с (образец)</vt:lpstr>
      <vt:lpstr>Презентация PowerPoint</vt:lpstr>
      <vt:lpstr>Презентация PowerPoint</vt:lpstr>
      <vt:lpstr> </vt:lpstr>
      <vt:lpstr>Оформить игровые участки в соответствии с возрастными особенностями детей  </vt:lpstr>
      <vt:lpstr>Детям раннего возраста очень важно  много двигаться и познавать мир</vt:lpstr>
      <vt:lpstr>Презентация PowerPoint</vt:lpstr>
      <vt:lpstr>Очень важна и эстетика  на участках</vt:lpstr>
      <vt:lpstr>Презентация PowerPoint</vt:lpstr>
      <vt:lpstr>Очень хочется обеспечить наших детей такими городками для игр и физического развития.  Есть к чему  стремиться…</vt:lpstr>
      <vt:lpstr>Методическая и педагогическая  работа 2020-2021 учебный год</vt:lpstr>
      <vt:lpstr>Методическая и педагогическая  работа 2020-2021 учебный год</vt:lpstr>
      <vt:lpstr>План работы на лето 2021 года</vt:lpstr>
      <vt:lpstr>План педагогической работы на 2021-2022 учебный год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проделанной работе за 2020-2021 учебный год</dc:title>
  <dc:creator>оксана витальевна</dc:creator>
  <cp:lastModifiedBy>оксана витальевна</cp:lastModifiedBy>
  <cp:revision>37</cp:revision>
  <dcterms:created xsi:type="dcterms:W3CDTF">2021-04-22T02:15:37Z</dcterms:created>
  <dcterms:modified xsi:type="dcterms:W3CDTF">2021-05-21T08:30:38Z</dcterms:modified>
</cp:coreProperties>
</file>