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88579"/>
            <a:ext cx="7766936" cy="5423338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ФЭМП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 дошкольном возрасте 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формированию математических представлений у детей раннего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старший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Е.А.Моисеенко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8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95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 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средняя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Ориентировка в пространстве: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расширяется опыт ориентировки в частях собственного тела и предметов относительно тела (вверху, внизу, впереди, сзади, слева-справа), различение правой и левой руки.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Понятие» далеко-близко», на полке, на окне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Ориентировка во времени: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ориентироваться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частях суток (день-ночь, утро-вечер), введение понятия «Вчера», «Сегодня», «завтра»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9410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6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7367"/>
            <a:ext cx="8596668" cy="4653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Математика-Царица наук!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Развивая и формируя математические способности детей с раннего возраста, мы помогаем детям максимально легко в будущем адаптироваться к жизни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обществе.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умение  анализировать, сравнивать, предполагать, доказывать, выдвигать гипотезы, находить верное решение, ошибаться и исправлять ошибки, анализировать свою деятельность в группе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Удачи и творческих находок в работе!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9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года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первая группа детей раннего возраста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со взрослым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посредством дидактической игры.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называет: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есто нахождения предмета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предмета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и количественные отношения (здесь, там, сейчас, один, много)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6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взаимодействия: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закрепляет умение подбирать знакомые предметы по цвету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умение узнавать и показывать знакомые предметы независимо от размера, цвета (мяч большой и маленький, красный и синий)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освоить понятия один-много (к концу года)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7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2-3 года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вторая группа раннего возраста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со взрослым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формирование начальных навыков взаимодействия со сверстниками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Количество: формирование групп однородных предметов, различение количества (один-много)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Величина: обозначение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САМИМ РЕБЕНКОМ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большой-маленький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Форма: умение различать предметы по форме (кирпичик, шар и пр.)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Ориентировка в пространстве: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накапливается опыт практического освоения пространства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расширяется опыт ориентировки в частях собственного тела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умение двигаться за воспитателем в определенном направлении 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01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взаимодействия: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8556"/>
            <a:ext cx="8596668" cy="5018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групп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однородных  предметов разного размера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 речи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прилагательных, обозначающие размер, цвет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ольшой домик, красный мяч)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различать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называть предметы по форме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(кубик, кирпичик, шар)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ориентироваться в пространстве группы, зала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ориентироваться в собственном теле и частях тела животных, птиц.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2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 года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вторая младшая группа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8944"/>
            <a:ext cx="8596668" cy="5519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со взрослым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взаимодействия со сверстниками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определять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ПРИЗНАК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(все мячи – круглые, а эти – все красные) начало обобщения.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«Один», «много»,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«ни одного», «по одному»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понятия «больше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 наложения и приложения)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определять неравенство и исправлять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(добавить-убрать один предмет)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контрастных  но  ОДИНАКОВЫХ предметов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признаку (ширине, высоте, длине)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(метод наложения и приложения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геометрическими фигурами, умение их обследовать.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Ориентировка в пространстве: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расширяется опыт ориентировки в частях собственного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 и предметов относительно тела (вверху, внизу, впереди, сзади, слева-справа), различение правой и левой руки.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Ориентировка во времени: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ориентироваться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КОНТРАСТНЫХ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частях суток (день-ночь, утро-вечер)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3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0357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взаимодействия: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9957"/>
            <a:ext cx="8596668" cy="4751405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общего признака предметов (все красные, все большие)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пользоваться методом наложения и приложения, сравнивать группы предметов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 речи «один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«много»,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«ни одного», «по одному»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исправлять неравенства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сравнивать одинаковые предметы по заданному ОТЛИЧИТЕЛЬНОМУ признаку (ширина, высота, длина)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геометрических фигур, умение их обследовать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 речи слов «впереди», «сзади», «сверху», «снизу»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отличать правую и левую руки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отличать и называть части суток.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24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лет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средняя группа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8943"/>
            <a:ext cx="8596668" cy="628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– взаимодействие со взрослым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множества, сравнение без счета (наложение и приложение)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до 5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группы предметов (1-2,2-2, 2-3 и т.п.)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пользоваться количественными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порядковыми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числительными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понятия «больше», «меньше» «на сколько», уравнивание неравенств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отсчитывать предметы (в соответствии с заданным числом)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1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 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средняя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53721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сравнение  предметов по заданному признаку (ширине, высоте, длине,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отражение результатов в речи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двум признакам (зеленый шарфик короче и уже синего)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размерного отношения (5 полосок, пирамидок)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представлений о геометрических фигурах  и ТЕЛАХ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соотносить форму предметов с геометрической фигурой (косынка-треугольник)</a:t>
            </a:r>
          </a:p>
          <a:p>
            <a:pPr>
              <a:buFontTx/>
              <a:buChar char="-"/>
            </a:pPr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98928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778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ФЭМП  в  дошкольном возрасте и развитие предпосылок к формированию математических представлений у детей раннего возраста  Подготовила старший  воспитатель: Е.А.Моисеенко</vt:lpstr>
      <vt:lpstr>1-2 года – первая группа детей раннего возраста</vt:lpstr>
      <vt:lpstr>В результате взаимодействия:</vt:lpstr>
      <vt:lpstr>2-3 года – вторая группа раннего возраста</vt:lpstr>
      <vt:lpstr>В результате взаимодействия:</vt:lpstr>
      <vt:lpstr>3-4 года – вторая младшая группа</vt:lpstr>
      <vt:lpstr>В результате взаимодействия:</vt:lpstr>
      <vt:lpstr>4-5 лет – средняя группа</vt:lpstr>
      <vt:lpstr>4-5 лет – средняя группа</vt:lpstr>
      <vt:lpstr>4-5 лет – средняя группа</vt:lpstr>
      <vt:lpstr>ВЫВОД: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ФЭМП  в  дошкольном возрасте и развитие предпосылок к формированию математических представлений у детей раннего возраста</dc:title>
  <dc:creator>оксана витальевна</dc:creator>
  <cp:lastModifiedBy>оксана витальевна</cp:lastModifiedBy>
  <cp:revision>15</cp:revision>
  <dcterms:created xsi:type="dcterms:W3CDTF">2020-02-12T03:00:00Z</dcterms:created>
  <dcterms:modified xsi:type="dcterms:W3CDTF">2022-11-09T16:20:38Z</dcterms:modified>
</cp:coreProperties>
</file>